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4" r:id="rId4"/>
    <p:sldId id="263" r:id="rId5"/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4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96A1B9-E0A9-41FD-8F0A-0667FE4F7932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D86673-97BD-43EF-9901-57320F0E3A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483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United_States_Constitution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en.wikipedia.org/wiki/Take_Care_Clause" TargetMode="External"/><Relationship Id="rId4" Type="http://schemas.openxmlformats.org/officeDocument/2006/relationships/hyperlink" Target="http://en.wikipedia.org/wiki/Article_Two_of_the_United_States_Constitution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Although there is no </a:t>
            </a:r>
            <a:r>
              <a:rPr lang="en-US" dirty="0" smtClean="0">
                <a:hlinkClick r:id="rId3" action="ppaction://hlinkfile" tooltip="United States Constitution"/>
              </a:rPr>
              <a:t>constitutional</a:t>
            </a:r>
            <a:r>
              <a:rPr lang="en-US" dirty="0" smtClean="0"/>
              <a:t> provision or statute that explicitly permits executive orders, there is a vague grant of "executive power" given in </a:t>
            </a:r>
            <a:r>
              <a:rPr lang="en-US" dirty="0" smtClean="0">
                <a:hlinkClick r:id="rId4" action="ppaction://hlinkfile" tooltip="Article Two of the United States Constitution"/>
              </a:rPr>
              <a:t>Article II</a:t>
            </a:r>
            <a:r>
              <a:rPr lang="en-US" dirty="0" smtClean="0"/>
              <a:t>, Section 1, </a:t>
            </a:r>
            <a:r>
              <a:rPr lang="en-US" dirty="0" smtClean="0">
                <a:hlinkClick r:id="rId4" action="ppaction://hlinkfile" tooltip="Article Two of the United States Constitution"/>
              </a:rPr>
              <a:t>Clause 1</a:t>
            </a:r>
            <a:r>
              <a:rPr lang="en-US" dirty="0" smtClean="0"/>
              <a:t> of the Constitution, and furthered by the declaration "take Care that the Laws be faithfully executed" made in Article II, Section 3, </a:t>
            </a:r>
            <a:r>
              <a:rPr lang="en-US" dirty="0" smtClean="0">
                <a:hlinkClick r:id="rId5" action="ppaction://hlinkfile" tooltip="Take Care Clause"/>
              </a:rPr>
              <a:t>Clause 5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86673-97BD-43EF-9901-57320F0E3A5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67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57E5-5DC8-44CA-A3C0-0D81533EAF70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829D-41D3-4A41-8231-101AD6533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78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57E5-5DC8-44CA-A3C0-0D81533EAF70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829D-41D3-4A41-8231-101AD6533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009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57E5-5DC8-44CA-A3C0-0D81533EAF70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829D-41D3-4A41-8231-101AD6533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422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57E5-5DC8-44CA-A3C0-0D81533EAF70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829D-41D3-4A41-8231-101AD6533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206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57E5-5DC8-44CA-A3C0-0D81533EAF70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829D-41D3-4A41-8231-101AD6533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99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57E5-5DC8-44CA-A3C0-0D81533EAF70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829D-41D3-4A41-8231-101AD6533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17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57E5-5DC8-44CA-A3C0-0D81533EAF70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829D-41D3-4A41-8231-101AD6533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134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57E5-5DC8-44CA-A3C0-0D81533EAF70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829D-41D3-4A41-8231-101AD6533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149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57E5-5DC8-44CA-A3C0-0D81533EAF70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829D-41D3-4A41-8231-101AD6533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880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57E5-5DC8-44CA-A3C0-0D81533EAF70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829D-41D3-4A41-8231-101AD6533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68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857E5-5DC8-44CA-A3C0-0D81533EAF70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829D-41D3-4A41-8231-101AD6533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9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857E5-5DC8-44CA-A3C0-0D81533EAF70}" type="datetimeFigureOut">
              <a:rPr lang="en-US" smtClean="0"/>
              <a:t>2/28/2013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0829D-41D3-4A41-8231-101AD65337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672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ist_of_United_States_federal_agencies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Executive Branch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6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Cabinet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2895600" cy="4525963"/>
          </a:xfrm>
        </p:spPr>
        <p:txBody>
          <a:bodyPr/>
          <a:lstStyle/>
          <a:p>
            <a:r>
              <a:rPr lang="en-US" dirty="0" smtClean="0"/>
              <a:t>President’s advisors from different departments. </a:t>
            </a:r>
          </a:p>
          <a:p>
            <a:r>
              <a:rPr lang="en-US" dirty="0" smtClean="0"/>
              <a:t>Ex. Defense, Agriculture, Education.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905000"/>
            <a:ext cx="6019800" cy="4005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80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Executive Office of the President (EOP)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600200"/>
            <a:ext cx="3962400" cy="4525963"/>
          </a:xfrm>
        </p:spPr>
        <p:txBody>
          <a:bodyPr/>
          <a:lstStyle/>
          <a:p>
            <a:r>
              <a:rPr lang="en-US" dirty="0" smtClean="0"/>
              <a:t>Immediate staff of the president</a:t>
            </a:r>
          </a:p>
          <a:p>
            <a:r>
              <a:rPr lang="en-US" dirty="0" smtClean="0"/>
              <a:t>Headed by the White House Chief of Staff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05000"/>
            <a:ext cx="34290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23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Bureaucracy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600200"/>
            <a:ext cx="3962400" cy="4525963"/>
          </a:xfrm>
        </p:spPr>
        <p:txBody>
          <a:bodyPr/>
          <a:lstStyle/>
          <a:p>
            <a:r>
              <a:rPr lang="en-US" dirty="0" smtClean="0"/>
              <a:t>Group of non-elected officials within a government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8267"/>
            <a:ext cx="4867275" cy="349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58674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hlinkClick r:id="rId3"/>
              </a:rPr>
              <a:t>http://en.wikipedia.org/wiki/List_of_United_States_federal_agencies#Executive_branch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0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6800" y="1600200"/>
            <a:ext cx="3810000" cy="4525963"/>
          </a:xfrm>
        </p:spPr>
        <p:txBody>
          <a:bodyPr/>
          <a:lstStyle/>
          <a:p>
            <a:r>
              <a:rPr lang="en-US" dirty="0" smtClean="0"/>
              <a:t>Commands given by the president that have the full force of law. 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76399"/>
            <a:ext cx="3657600" cy="4332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7933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Pardon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733800" cy="4525963"/>
          </a:xfrm>
        </p:spPr>
        <p:txBody>
          <a:bodyPr/>
          <a:lstStyle/>
          <a:p>
            <a:r>
              <a:rPr lang="en-US" dirty="0" smtClean="0"/>
              <a:t>Presidential power to forgive people convicted of crimes. 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619250"/>
            <a:ext cx="4453890" cy="318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560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Amnesty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6552" y="1524000"/>
            <a:ext cx="3733800" cy="4525963"/>
          </a:xfrm>
        </p:spPr>
        <p:txBody>
          <a:bodyPr/>
          <a:lstStyle/>
          <a:p>
            <a:r>
              <a:rPr lang="en-US" dirty="0" smtClean="0"/>
              <a:t>A special pardon given to a group for political offenses. 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909060"/>
            <a:ext cx="4724400" cy="2948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0"/>
            <a:ext cx="4350780" cy="3454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23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429000" cy="4525963"/>
          </a:xfrm>
        </p:spPr>
        <p:txBody>
          <a:bodyPr/>
          <a:lstStyle/>
          <a:p>
            <a:r>
              <a:rPr lang="en-US" dirty="0" smtClean="0"/>
              <a:t>The standpoint we take when dealing with other countries. 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4342263" cy="3101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427" y="1264262"/>
            <a:ext cx="3877102" cy="2904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426" y="4101592"/>
            <a:ext cx="3886201" cy="2768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560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President Pro Tempore of the Senate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0" y="1600200"/>
            <a:ext cx="3810000" cy="4525963"/>
          </a:xfrm>
        </p:spPr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highest ranking behind Vice </a:t>
            </a:r>
            <a:r>
              <a:rPr lang="en-US" dirty="0" smtClean="0"/>
              <a:t>President in the Senate. </a:t>
            </a:r>
            <a:endParaRPr lang="en-US" dirty="0" smtClean="0"/>
          </a:p>
          <a:p>
            <a:r>
              <a:rPr lang="en-US" dirty="0" smtClean="0"/>
              <a:t>Usually a senior member of the Majority Party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54864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Patrick Leahy (D-VT)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2743200" cy="3487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235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193</Words>
  <Application>Microsoft Office PowerPoint</Application>
  <PresentationFormat>On-screen Show (4:3)</PresentationFormat>
  <Paragraphs>24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The Executive Branch</vt:lpstr>
      <vt:lpstr>Cabinet</vt:lpstr>
      <vt:lpstr>Executive Office of the President (EOP)</vt:lpstr>
      <vt:lpstr>Bureaucracy</vt:lpstr>
      <vt:lpstr>Executive Order</vt:lpstr>
      <vt:lpstr>Pardon</vt:lpstr>
      <vt:lpstr>Amnesty</vt:lpstr>
      <vt:lpstr>Foreign Policy</vt:lpstr>
      <vt:lpstr>President Pro Tempore of the Senate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Executive Branch</dc:title>
  <dc:creator>its</dc:creator>
  <cp:lastModifiedBy>its</cp:lastModifiedBy>
  <cp:revision>9</cp:revision>
  <dcterms:created xsi:type="dcterms:W3CDTF">2013-02-25T23:32:08Z</dcterms:created>
  <dcterms:modified xsi:type="dcterms:W3CDTF">2013-02-28T19:07:05Z</dcterms:modified>
</cp:coreProperties>
</file>